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77" r:id="rId2"/>
    <p:sldId id="478" r:id="rId3"/>
    <p:sldId id="479" r:id="rId4"/>
    <p:sldId id="269" r:id="rId5"/>
    <p:sldId id="481" r:id="rId6"/>
    <p:sldId id="480" r:id="rId7"/>
    <p:sldId id="482" r:id="rId8"/>
    <p:sldId id="278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59" r:id="rId17"/>
    <p:sldId id="460" r:id="rId18"/>
    <p:sldId id="461" r:id="rId19"/>
    <p:sldId id="462" r:id="rId20"/>
    <p:sldId id="463" r:id="rId21"/>
    <p:sldId id="464" r:id="rId22"/>
    <p:sldId id="465" r:id="rId23"/>
    <p:sldId id="466" r:id="rId24"/>
    <p:sldId id="467" r:id="rId25"/>
    <p:sldId id="468" r:id="rId26"/>
    <p:sldId id="469" r:id="rId27"/>
    <p:sldId id="470" r:id="rId28"/>
    <p:sldId id="471" r:id="rId29"/>
    <p:sldId id="472" r:id="rId30"/>
    <p:sldId id="473" r:id="rId31"/>
    <p:sldId id="474" r:id="rId32"/>
    <p:sldId id="475" r:id="rId33"/>
    <p:sldId id="476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3A2E-F627-4464-941E-15BF5C4C9F9B}" type="datetimeFigureOut">
              <a:rPr lang="tr-TR" smtClean="0"/>
              <a:t>14.01.2024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F6C1D-480A-4BCE-A842-A6FC53E54E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0950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75055-82C0-4EB8-B928-B53378D41E67}" type="datetimeFigureOut">
              <a:rPr lang="tr-TR" smtClean="0"/>
              <a:t>14.01.2024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423E5-EE1F-44B6-BD75-C8C1E6740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44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43AA-92ED-4996-B20D-ED771C546E01}" type="datetime1">
              <a:rPr lang="tr-TR" smtClean="0"/>
              <a:t>14.01.2024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7881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0649-44C4-4DE4-9095-697F6046A565}" type="datetime1">
              <a:rPr lang="tr-TR" smtClean="0"/>
              <a:t>14.01.2024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3917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61FC-0BA5-4358-8D8D-259B5EEB7907}" type="datetime1">
              <a:rPr lang="tr-TR" smtClean="0"/>
              <a:t>14.01.2024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5756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3B2E-ED75-4008-8C78-2968546FD712}" type="datetime1">
              <a:rPr lang="tr-TR" smtClean="0"/>
              <a:t>14.01.2024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956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B3A-8DA1-4E83-9350-6352A2E6D48D}" type="datetime1">
              <a:rPr lang="tr-TR" smtClean="0"/>
              <a:t>14.01.2024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6734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2D56-0B5B-41B5-B001-4FCD09FA7E84}" type="datetime1">
              <a:rPr lang="tr-TR" smtClean="0"/>
              <a:t>14.01.2024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446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DB34-0445-44DA-8416-ABFA9661E562}" type="datetime1">
              <a:rPr lang="tr-TR" smtClean="0"/>
              <a:t>14.01.2024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0195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B776-D54D-4181-9389-0909791C7E32}" type="datetime1">
              <a:rPr lang="tr-TR" smtClean="0"/>
              <a:t>14.01.2024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91756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D09-E276-4F7B-92AF-3F1DC2F04068}" type="datetime1">
              <a:rPr lang="tr-TR" smtClean="0"/>
              <a:t>14.01.2024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1339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F02D-2B3A-452D-A8C3-3B4A78B3B897}" type="datetime1">
              <a:rPr lang="tr-TR" smtClean="0"/>
              <a:t>14.01.2024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0524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2012-2408-4BDB-9614-FCFDE73A0301}" type="datetime1">
              <a:rPr lang="tr-TR" smtClean="0"/>
              <a:t>14.01.2024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MG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7258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576B9-EC62-4A93-813D-ACC41EE73035}" type="datetime1">
              <a:rPr lang="tr-TR" smtClean="0"/>
              <a:t>14.01.2024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MG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03F9-18B4-46E0-971E-634C62F8C9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5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DİKKAT!!!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İLK  SAYFALARDA YAZILANLARI DİKKATLE OKUYALIM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454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03814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5.Kelime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UFLL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6.kelime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ODLU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504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47203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7.Kelime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İETX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8.kelime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IÇŞKI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69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716211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9.Kelime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KİNL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10.kelime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TLIĞANAB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961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63211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11.Kelime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RİRKTE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12.kelime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ÜÖLTÇ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92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633940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13.Kelime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RKSATE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14.kelime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ALZFNDAA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781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31481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15.kelime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EOJB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16.kelime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SENEN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172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281163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17.Kelime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İNHİSF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18.kelime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ŞTBİİ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439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97478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19.Kelime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BLLAOG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20.kelime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ÜLKSEER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61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40790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21.Kelime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EJOBİKFT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22.kelime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ENENSL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958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74957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23.Kelime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AÜBRTS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24.kelime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SMAAÇ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504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tr-TR" dirty="0" smtClean="0"/>
              <a:t>50 KELİMEDEN OLUŞAN «SINIFLAR </a:t>
            </a:r>
            <a:r>
              <a:rPr lang="tr-TR" dirty="0"/>
              <a:t>ARASI ANAGRAM OYUNU İLE DİLİMİZİN ZENGİNLİKLERİNİ KEŞFEDİYORUZ </a:t>
            </a:r>
            <a:r>
              <a:rPr lang="tr-TR" dirty="0" smtClean="0"/>
              <a:t>YARIŞMASINA» HOŞ GELDİNİZ</a:t>
            </a:r>
          </a:p>
          <a:p>
            <a:endParaRPr lang="tr-TR" dirty="0" smtClean="0"/>
          </a:p>
          <a:p>
            <a:r>
              <a:rPr lang="tr-TR" dirty="0" smtClean="0"/>
              <a:t>KIYMETLİ ÖĞRETMENİM SINIFIN ORTAK CEVABINI YAZMAK İÇİN LÜTFEN 1 YAZICI BELİRLEYİNİZ(YAZICI SINIFIN HEM FİKİR OLDUĞU ORTAK CEVABI YAZACAKTIR)</a:t>
            </a:r>
          </a:p>
          <a:p>
            <a:pPr lvl="0"/>
            <a:r>
              <a:rPr lang="tr-TR" dirty="0"/>
              <a:t>her sınıfta sadece bir cevaplama kağıdı </a:t>
            </a:r>
            <a:r>
              <a:rPr lang="tr-TR" dirty="0" smtClean="0"/>
              <a:t>olacak</a:t>
            </a:r>
          </a:p>
          <a:p>
            <a:endParaRPr lang="tr-TR" dirty="0"/>
          </a:p>
          <a:p>
            <a:r>
              <a:rPr lang="tr-TR" dirty="0"/>
              <a:t>KIYMETLİ ÖĞRETMENİM ETKİLEŞİMLİ </a:t>
            </a:r>
            <a:r>
              <a:rPr lang="tr-TR" dirty="0" smtClean="0"/>
              <a:t>TAHTAYI KONTROL ETMESİ VE SLAYT GEÇİŞLERİ İÇİN DE BİR ÖĞRENCİ GÖREVLENDİREBİLİRSİNİZ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>
                <a:solidFill>
                  <a:srgbClr val="FF0000"/>
                </a:solidFill>
              </a:rPr>
              <a:t>SEVGİLİ ÖĞRENCİLER ÖĞRETMENİNİZDEN </a:t>
            </a:r>
            <a:r>
              <a:rPr lang="tr-TR" dirty="0" smtClean="0">
                <a:solidFill>
                  <a:srgbClr val="FF0000"/>
                </a:solidFill>
              </a:rPr>
              <a:t>SORULARIN CEVABI İÇİN YARDIM İSTEMEYİNİZ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18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53652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25.Kelime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BAAYSNMİ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26.kelime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TARMO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580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34631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27.Kelime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ANDİZY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28.kelime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AMRITSA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575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491152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29.Kelime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LONNİE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30.kelime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İRVMİÇİÇE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580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16976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31.Kelime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NALOOWDD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32.kelime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MRİİDKNE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1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44830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33.Kelime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NSYZİOOAL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34.kelime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MILTYAI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993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926427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35.kelime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MOANKDÜ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36.Kelime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EEBGL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50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12124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37.Kelime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YEJNRNSEAO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38.kelime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NSİLE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912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74009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39.Kelime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EİSKAYORN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40.kelime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PEMEİKT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38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226956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41.Kelime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PSLEOKKM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42.kelime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MKKIAAŞR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514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35898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43.Kelime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TKTPAANİİ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44.kelime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MEİVSİSZ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806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tr-TR" dirty="0" smtClean="0"/>
              <a:t>KELİMELER ZOR GELEBİLİR AMA UNUTMAYIN SİZE ZOR GELEN DİĞER SINIFLARADA ZOR GELECEKTİR</a:t>
            </a:r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ZİRVEYİ AL ÖDÜLÜ KAP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harflerin yerlerini değiştirerek </a:t>
            </a:r>
            <a:r>
              <a:rPr lang="tr-TR" dirty="0" smtClean="0"/>
              <a:t>anlamlı KELİME BULMAYA ÇALIŞIN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6906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81773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45.Kelime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NOOTONM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46.kelime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KEDÜEZT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76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67612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47.Kelime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LZNAİA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48.kelime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ÇÖMÜZEMEL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908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13829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49.Kelime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SONYKOORİDNA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50.kelime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EMDŞGÜÜ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494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4771183" y="2967335"/>
            <a:ext cx="2649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tebrikler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3491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ANAGRAM KURALLARI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verilen tüm harfler kullanılmalı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verilen harfler dışında harf eklenemez veya çıkartılamaz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hangi harften kaç tane varsa o kadar kullanabilirsiniz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8093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6253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HARFLER: RTÖD 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CEVAP: DÖRT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HARFLER: EYABZ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CEVAP</a:t>
                      </a:r>
                      <a:r>
                        <a:rPr lang="tr-TR" sz="2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BEYAZ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5490706" y="1293091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ÖRNEK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3353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sz="8800" dirty="0" smtClean="0"/>
              <a:t>HAYDİ ŞİMDİ </a:t>
            </a:r>
            <a:r>
              <a:rPr lang="tr-TR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DİLİMİZİN ZENGİNLİKLERİNİ </a:t>
            </a:r>
            <a:r>
              <a:rPr lang="tr-TR" sz="8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KEŞFEDİP </a:t>
            </a:r>
            <a:r>
              <a:rPr lang="tr-TR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DİLİMİZE SAHİP </a:t>
            </a:r>
            <a:r>
              <a:rPr lang="tr-TR" sz="8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ÇIKALIM</a:t>
            </a:r>
            <a:endParaRPr lang="tr-TR" sz="8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32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İPUCU: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 SLAYTTAKİ 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KIRMIZI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RENKLİ İLK KELİME </a:t>
            </a:r>
            <a:r>
              <a:rPr lang="tr-TR" dirty="0"/>
              <a:t>Dilimize dışarıdan girmiş yabancı kökenli </a:t>
            </a:r>
            <a:r>
              <a:rPr lang="tr-TR" dirty="0" smtClean="0"/>
              <a:t>kelimeler olup 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YEŞİL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RENKLİ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İKİNCİ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KELİME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İSE </a:t>
            </a:r>
            <a:r>
              <a:rPr lang="tr-TR" dirty="0"/>
              <a:t>Dilimize dışarıdan girmiş yabancı kökenli kelimelerin Türkçe </a:t>
            </a:r>
            <a:r>
              <a:rPr lang="tr-TR" dirty="0" smtClean="0"/>
              <a:t>karşılıklarıdır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757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910588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1.kelime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EDNRT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2.kelime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ADMO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650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677103"/>
              </p:ext>
            </p:extLst>
          </p:nvPr>
        </p:nvGraphicFramePr>
        <p:xfrm>
          <a:off x="2032000" y="2687320"/>
          <a:ext cx="8128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57588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596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3.Kelime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KEYO</a:t>
                      </a:r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7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00B050"/>
                          </a:solidFill>
                        </a:rPr>
                        <a:t>4.kelime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AMAMT</a:t>
                      </a:r>
                      <a:endParaRPr lang="tr-TR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017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265</Words>
  <Application>Microsoft Office PowerPoint</Application>
  <PresentationFormat>Geniş ekran</PresentationFormat>
  <Paragraphs>129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Office Teması</vt:lpstr>
      <vt:lpstr>DİKKAT!!!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14</cp:revision>
  <dcterms:created xsi:type="dcterms:W3CDTF">2023-09-09T13:28:30Z</dcterms:created>
  <dcterms:modified xsi:type="dcterms:W3CDTF">2024-01-14T20:29:52Z</dcterms:modified>
</cp:coreProperties>
</file>